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
  </p:notesMasterIdLst>
  <p:sldIdLst>
    <p:sldId id="264" r:id="rId2"/>
    <p:sldId id="265" r:id="rId3"/>
    <p:sldId id="263" r:id="rId4"/>
    <p:sldId id="259" r:id="rId5"/>
    <p:sldId id="266" r:id="rId6"/>
  </p:sldIdLst>
  <p:sldSz cx="6858000" cy="9906000" type="A4"/>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120">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CFC6AD"/>
    <a:srgbClr val="E6E6E6"/>
    <a:srgbClr val="ECCFB5"/>
    <a:srgbClr val="FF6666"/>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8" autoAdjust="0"/>
    <p:restoredTop sz="94693" autoAdjust="0"/>
  </p:normalViewPr>
  <p:slideViewPr>
    <p:cSldViewPr>
      <p:cViewPr varScale="1">
        <p:scale>
          <a:sx n="56" d="100"/>
          <a:sy n="56" d="100"/>
        </p:scale>
        <p:origin x="2202" y="78"/>
      </p:cViewPr>
      <p:guideLst>
        <p:guide orient="horz" pos="312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anose="020B0604020202020204" pitchFamily="34" charset="0"/>
              </a:defRPr>
            </a:lvl1pPr>
          </a:lstStyle>
          <a:p>
            <a:pPr>
              <a:defRPr/>
            </a:pPr>
            <a:endParaRPr lang="en-GB" altLang="en-US"/>
          </a:p>
        </p:txBody>
      </p:sp>
      <p:sp>
        <p:nvSpPr>
          <p:cNvPr id="2052" name="Rectangle 4"/>
          <p:cNvSpPr>
            <a:spLocks noGrp="1" noRot="1" noChangeAspect="1" noChangeArrowheads="1" noTextEdit="1"/>
          </p:cNvSpPr>
          <p:nvPr>
            <p:ph type="sldImg" idx="2"/>
          </p:nvPr>
        </p:nvSpPr>
        <p:spPr bwMode="auto">
          <a:xfrm>
            <a:off x="2241550" y="685800"/>
            <a:ext cx="23749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anose="020B0604020202020204" pitchFamily="34" charset="0"/>
              </a:defRPr>
            </a:lvl1pPr>
          </a:lstStyle>
          <a:p>
            <a:pPr>
              <a:defRPr/>
            </a:pPr>
            <a:fld id="{EE36F0C9-AEA4-48A3-B955-8D4606DAE117}" type="slidenum">
              <a:rPr lang="en-GB" altLang="en-US"/>
              <a:pPr>
                <a:defRPr/>
              </a:pPr>
              <a:t>‹#›</a:t>
            </a:fld>
            <a:endParaRPr lang="en-GB" altLang="en-US"/>
          </a:p>
        </p:txBody>
      </p:sp>
    </p:spTree>
    <p:extLst>
      <p:ext uri="{BB962C8B-B14F-4D97-AF65-F5344CB8AC3E}">
        <p14:creationId xmlns:p14="http://schemas.microsoft.com/office/powerpoint/2010/main" val="6953279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08EFF3B-CE40-40C9-9534-7BA64C55E374}" type="slidenum">
              <a:rPr lang="en-GB" altLang="en-US" sz="1200">
                <a:latin typeface="Arial" panose="020B0604020202020204" pitchFamily="34" charset="0"/>
              </a:rPr>
              <a:pPr/>
              <a:t>1</a:t>
            </a:fld>
            <a:endParaRPr lang="en-GB" altLang="en-US" sz="1200">
              <a:latin typeface="Arial" panose="020B0604020202020204" pitchFamily="34" charset="0"/>
            </a:endParaRPr>
          </a:p>
        </p:txBody>
      </p:sp>
      <p:sp>
        <p:nvSpPr>
          <p:cNvPr id="4099" name="Rectangle 2"/>
          <p:cNvSpPr>
            <a:spLocks noGrp="1" noRot="1" noChangeAspec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47496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F814EF5-2F84-4C5B-8E13-DBB9C9B3446C}" type="slidenum">
              <a:rPr lang="en-GB" altLang="en-US" sz="1200">
                <a:latin typeface="Arial" panose="020B0604020202020204" pitchFamily="34" charset="0"/>
              </a:rPr>
              <a:pPr/>
              <a:t>2</a:t>
            </a:fld>
            <a:endParaRPr lang="en-GB" altLang="en-US" sz="1200">
              <a:latin typeface="Arial" panose="020B0604020202020204" pitchFamily="34"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01917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A8C2861-4DF5-43A1-B268-4799B2B6609E}" type="slidenum">
              <a:rPr lang="en-GB" altLang="en-US" sz="1200">
                <a:latin typeface="Arial" panose="020B0604020202020204" pitchFamily="34" charset="0"/>
              </a:rPr>
              <a:pPr/>
              <a:t>3</a:t>
            </a:fld>
            <a:endParaRPr lang="en-GB" altLang="en-US" sz="1200">
              <a:latin typeface="Arial" panose="020B0604020202020204" pitchFamily="34" charset="0"/>
            </a:endParaRPr>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746783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4684DD1-2BF1-4AB8-A040-03048BB71A20}" type="slidenum">
              <a:rPr lang="en-GB" altLang="en-US" sz="1200">
                <a:latin typeface="Arial" panose="020B0604020202020204" pitchFamily="34" charset="0"/>
              </a:rPr>
              <a:pPr/>
              <a:t>4</a:t>
            </a:fld>
            <a:endParaRPr lang="en-GB" altLang="en-US" sz="1200">
              <a:latin typeface="Arial" panose="020B0604020202020204" pitchFamily="34"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9958207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6C91747-EC8D-4B8E-843F-651B7AF6444F}" type="slidenum">
              <a:rPr lang="en-GB" altLang="en-US" sz="1200">
                <a:latin typeface="Arial" panose="020B0604020202020204" pitchFamily="34" charset="0"/>
              </a:rPr>
              <a:pPr/>
              <a:t>5</a:t>
            </a:fld>
            <a:endParaRPr lang="en-GB" altLang="en-US" sz="1200">
              <a:latin typeface="Arial" panose="020B0604020202020204" pitchFamily="34" charset="0"/>
            </a:endParaRPr>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45753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1620838"/>
            <a:ext cx="5143500" cy="3449637"/>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7CED1C5-5735-4013-96CD-AD1158A92141}" type="slidenum">
              <a:rPr lang="en-US" altLang="en-US"/>
              <a:pPr>
                <a:defRPr/>
              </a:pPr>
              <a:t>‹#›</a:t>
            </a:fld>
            <a:endParaRPr lang="en-US" altLang="en-US"/>
          </a:p>
        </p:txBody>
      </p:sp>
    </p:spTree>
    <p:extLst>
      <p:ext uri="{BB962C8B-B14F-4D97-AF65-F5344CB8AC3E}">
        <p14:creationId xmlns:p14="http://schemas.microsoft.com/office/powerpoint/2010/main" val="2990551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2EDB0E7-B140-4244-BFA2-D3E14D071779}" type="slidenum">
              <a:rPr lang="en-US" altLang="en-US"/>
              <a:pPr>
                <a:defRPr/>
              </a:pPr>
              <a:t>‹#›</a:t>
            </a:fld>
            <a:endParaRPr lang="en-US" altLang="en-US"/>
          </a:p>
        </p:txBody>
      </p:sp>
    </p:spTree>
    <p:extLst>
      <p:ext uri="{BB962C8B-B14F-4D97-AF65-F5344CB8AC3E}">
        <p14:creationId xmlns:p14="http://schemas.microsoft.com/office/powerpoint/2010/main" val="3294581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86325" y="881063"/>
            <a:ext cx="1457325" cy="7924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4350" y="881063"/>
            <a:ext cx="4219575" cy="792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BB47424-420D-486F-842D-258769B24E9A}" type="slidenum">
              <a:rPr lang="en-US" altLang="en-US"/>
              <a:pPr>
                <a:defRPr/>
              </a:pPr>
              <a:t>‹#›</a:t>
            </a:fld>
            <a:endParaRPr lang="en-US" altLang="en-US"/>
          </a:p>
        </p:txBody>
      </p:sp>
    </p:spTree>
    <p:extLst>
      <p:ext uri="{BB962C8B-B14F-4D97-AF65-F5344CB8AC3E}">
        <p14:creationId xmlns:p14="http://schemas.microsoft.com/office/powerpoint/2010/main" val="40480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AFB7F9-FEF4-448D-BE6D-63E13409FF8F}" type="slidenum">
              <a:rPr lang="en-US" altLang="en-US"/>
              <a:pPr>
                <a:defRPr/>
              </a:pPr>
              <a:t>‹#›</a:t>
            </a:fld>
            <a:endParaRPr lang="en-US" altLang="en-US"/>
          </a:p>
        </p:txBody>
      </p:sp>
    </p:spTree>
    <p:extLst>
      <p:ext uri="{BB962C8B-B14F-4D97-AF65-F5344CB8AC3E}">
        <p14:creationId xmlns:p14="http://schemas.microsoft.com/office/powerpoint/2010/main" val="2736680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2470150"/>
            <a:ext cx="5915025" cy="4119563"/>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468313" y="6629400"/>
            <a:ext cx="5915025" cy="216693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6D7E5B6-B6DF-42E3-B61D-34057ABAFDB8}" type="slidenum">
              <a:rPr lang="en-US" altLang="en-US"/>
              <a:pPr>
                <a:defRPr/>
              </a:pPr>
              <a:t>‹#›</a:t>
            </a:fld>
            <a:endParaRPr lang="en-US" altLang="en-US"/>
          </a:p>
        </p:txBody>
      </p:sp>
    </p:spTree>
    <p:extLst>
      <p:ext uri="{BB962C8B-B14F-4D97-AF65-F5344CB8AC3E}">
        <p14:creationId xmlns:p14="http://schemas.microsoft.com/office/powerpoint/2010/main" val="2705814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435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50520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AAD10E2-6D59-42D2-8F67-B026ADBECFB0}" type="slidenum">
              <a:rPr lang="en-US" altLang="en-US"/>
              <a:pPr>
                <a:defRPr/>
              </a:pPr>
              <a:t>‹#›</a:t>
            </a:fld>
            <a:endParaRPr lang="en-US" altLang="en-US"/>
          </a:p>
        </p:txBody>
      </p:sp>
    </p:spTree>
    <p:extLst>
      <p:ext uri="{BB962C8B-B14F-4D97-AF65-F5344CB8AC3E}">
        <p14:creationId xmlns:p14="http://schemas.microsoft.com/office/powerpoint/2010/main" val="93337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075" y="527050"/>
            <a:ext cx="5915025" cy="1914525"/>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3075" y="3617913"/>
            <a:ext cx="2900363"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71863" y="3617913"/>
            <a:ext cx="2916237"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56E16E78-D5D0-4E44-9A0B-D996CF4FB355}" type="slidenum">
              <a:rPr lang="en-US" altLang="en-US"/>
              <a:pPr>
                <a:defRPr/>
              </a:pPr>
              <a:t>‹#›</a:t>
            </a:fld>
            <a:endParaRPr lang="en-US" altLang="en-US"/>
          </a:p>
        </p:txBody>
      </p:sp>
    </p:spTree>
    <p:extLst>
      <p:ext uri="{BB962C8B-B14F-4D97-AF65-F5344CB8AC3E}">
        <p14:creationId xmlns:p14="http://schemas.microsoft.com/office/powerpoint/2010/main" val="75207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64FDF18-C994-4F65-AE41-CF45D5E53E3E}" type="slidenum">
              <a:rPr lang="en-US" altLang="en-US"/>
              <a:pPr>
                <a:defRPr/>
              </a:pPr>
              <a:t>‹#›</a:t>
            </a:fld>
            <a:endParaRPr lang="en-US" altLang="en-US"/>
          </a:p>
        </p:txBody>
      </p:sp>
    </p:spTree>
    <p:extLst>
      <p:ext uri="{BB962C8B-B14F-4D97-AF65-F5344CB8AC3E}">
        <p14:creationId xmlns:p14="http://schemas.microsoft.com/office/powerpoint/2010/main" val="2390475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975FA03-CC9C-46E1-BC10-859F8875E289}" type="slidenum">
              <a:rPr lang="en-US" altLang="en-US"/>
              <a:pPr>
                <a:defRPr/>
              </a:pPr>
              <a:t>‹#›</a:t>
            </a:fld>
            <a:endParaRPr lang="en-US" altLang="en-US"/>
          </a:p>
        </p:txBody>
      </p:sp>
    </p:spTree>
    <p:extLst>
      <p:ext uri="{BB962C8B-B14F-4D97-AF65-F5344CB8AC3E}">
        <p14:creationId xmlns:p14="http://schemas.microsoft.com/office/powerpoint/2010/main" val="3535177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48393B1-8AF6-41F0-879F-F55AEAB1CB41}" type="slidenum">
              <a:rPr lang="en-US" altLang="en-US"/>
              <a:pPr>
                <a:defRPr/>
              </a:pPr>
              <a:t>‹#›</a:t>
            </a:fld>
            <a:endParaRPr lang="en-US" altLang="en-US"/>
          </a:p>
        </p:txBody>
      </p:sp>
    </p:spTree>
    <p:extLst>
      <p:ext uri="{BB962C8B-B14F-4D97-AF65-F5344CB8AC3E}">
        <p14:creationId xmlns:p14="http://schemas.microsoft.com/office/powerpoint/2010/main" val="1123072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F61B9B-CECD-4183-A73B-17BB443D4BBD}" type="slidenum">
              <a:rPr lang="en-US" altLang="en-US"/>
              <a:pPr>
                <a:defRPr/>
              </a:pPr>
              <a:t>‹#›</a:t>
            </a:fld>
            <a:endParaRPr lang="en-US" altLang="en-US"/>
          </a:p>
        </p:txBody>
      </p:sp>
    </p:spTree>
    <p:extLst>
      <p:ext uri="{BB962C8B-B14F-4D97-AF65-F5344CB8AC3E}">
        <p14:creationId xmlns:p14="http://schemas.microsoft.com/office/powerpoint/2010/main" val="330423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81063"/>
            <a:ext cx="5829300" cy="165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14350" y="2862263"/>
            <a:ext cx="58293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51435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2343150" y="9024938"/>
            <a:ext cx="217170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491490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F036CDF5-D99E-4DDE-B4FD-691F832F350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6pPr>
      <a:lvl7pPr marL="9144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7pPr>
      <a:lvl8pPr marL="13716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8pPr>
      <a:lvl9pPr marL="18288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5" descr="newspaper-portrai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59588"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476250" y="1882775"/>
            <a:ext cx="6003925" cy="54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000" b="1">
                <a:solidFill>
                  <a:srgbClr val="4C4C4C"/>
                </a:solidFill>
                <a:latin typeface="Arial" panose="020B0604020202020204" pitchFamily="34" charset="0"/>
              </a:rPr>
              <a:t>INSERT YOUR HEADLINE HERE</a:t>
            </a:r>
            <a:endParaRPr lang="en-US" altLang="en-US" sz="3000" b="1">
              <a:latin typeface="Arial" panose="020B0604020202020204" pitchFamily="34" charset="0"/>
            </a:endParaRPr>
          </a:p>
        </p:txBody>
      </p:sp>
      <p:sp>
        <p:nvSpPr>
          <p:cNvPr id="3076" name="Text Box 5"/>
          <p:cNvSpPr txBox="1">
            <a:spLocks noChangeArrowheads="1"/>
          </p:cNvSpPr>
          <p:nvPr/>
        </p:nvSpPr>
        <p:spPr bwMode="auto">
          <a:xfrm>
            <a:off x="3492500" y="2647950"/>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3077" name="Text Box 6"/>
          <p:cNvSpPr txBox="1">
            <a:spLocks noChangeArrowheads="1"/>
          </p:cNvSpPr>
          <p:nvPr/>
        </p:nvSpPr>
        <p:spPr bwMode="auto">
          <a:xfrm>
            <a:off x="3417888" y="2505075"/>
            <a:ext cx="1600200" cy="6757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b="1">
                <a:solidFill>
                  <a:srgbClr val="FF6666"/>
                </a:solidFill>
                <a:latin typeface="Arial" panose="020B0604020202020204" pitchFamily="34" charset="0"/>
              </a:rPr>
              <a:t>Lorem Ipsum</a:t>
            </a:r>
            <a:r>
              <a:rPr lang="en-US" altLang="en-US" sz="1200">
                <a:solidFill>
                  <a:srgbClr val="4C4C4C"/>
                </a:solidFill>
                <a:latin typeface="Arial" panose="020B0604020202020204" pitchFamily="34" charset="0"/>
              </a:rPr>
              <a:t> 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Ea pro natum invidunt repudiandae, his et facilisis vituperatoribus. Mei eu ubique altera senserit, consul eripuit accusata has ne. </a:t>
            </a:r>
          </a:p>
          <a:p>
            <a:r>
              <a:rPr lang="en-US" altLang="en-US" sz="1200">
                <a:solidFill>
                  <a:srgbClr val="4C4C4C"/>
                </a:solidFill>
              </a:rPr>
              <a:t>In libris graecis appetere mea. </a:t>
            </a:r>
            <a:endParaRPr lang="en-US" altLang="en-US" sz="1200">
              <a:solidFill>
                <a:srgbClr val="4C4C4C"/>
              </a:solidFill>
              <a:latin typeface="Arial" panose="020B0604020202020204" pitchFamily="34" charset="0"/>
            </a:endParaRPr>
          </a:p>
        </p:txBody>
      </p:sp>
      <p:sp>
        <p:nvSpPr>
          <p:cNvPr id="3078" name="Text Box 7"/>
          <p:cNvSpPr txBox="1">
            <a:spLocks noChangeArrowheads="1"/>
          </p:cNvSpPr>
          <p:nvPr/>
        </p:nvSpPr>
        <p:spPr bwMode="auto">
          <a:xfrm>
            <a:off x="5032375" y="2505075"/>
            <a:ext cx="1600200" cy="739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Ea pro natum invidunt repudiandae, his et facilisis vituperatoribus.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Ea pro natum invidunt repudiandae, his et facilisis vituperatoribus. Mei eu ubique altera senserit, consul eripuit accusata has ne. </a:t>
            </a:r>
          </a:p>
          <a:p>
            <a:r>
              <a:rPr lang="en-US" altLang="en-US" sz="1200">
                <a:solidFill>
                  <a:srgbClr val="4C4C4C"/>
                </a:solidFill>
              </a:rPr>
              <a:t>In libris graecis appetere mea. At vim odio lorem omnes, pri id iuvaret partiendo. Vivendo menandri et sed. </a:t>
            </a:r>
          </a:p>
          <a:p>
            <a:pPr>
              <a:spcBef>
                <a:spcPct val="50000"/>
              </a:spcBef>
            </a:pPr>
            <a:endParaRPr lang="en-US" altLang="en-US" sz="1200">
              <a:solidFill>
                <a:srgbClr val="4C4C4C"/>
              </a:solidFill>
              <a:latin typeface="Arial" panose="020B0604020202020204" pitchFamily="34" charset="0"/>
            </a:endParaRPr>
          </a:p>
        </p:txBody>
      </p:sp>
      <p:sp>
        <p:nvSpPr>
          <p:cNvPr id="3079" name="Text Box 10"/>
          <p:cNvSpPr txBox="1">
            <a:spLocks noChangeArrowheads="1"/>
          </p:cNvSpPr>
          <p:nvPr/>
        </p:nvSpPr>
        <p:spPr bwMode="auto">
          <a:xfrm>
            <a:off x="584200" y="488950"/>
            <a:ext cx="5761038"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5000" b="1" dirty="0">
                <a:solidFill>
                  <a:srgbClr val="4C4C4C"/>
                </a:solidFill>
              </a:rPr>
              <a:t>THE DAILY NEWS</a:t>
            </a:r>
          </a:p>
        </p:txBody>
      </p:sp>
      <p:sp>
        <p:nvSpPr>
          <p:cNvPr id="3080" name="Text Box 11"/>
          <p:cNvSpPr txBox="1">
            <a:spLocks noChangeArrowheads="1"/>
          </p:cNvSpPr>
          <p:nvPr/>
        </p:nvSpPr>
        <p:spPr bwMode="auto">
          <a:xfrm>
            <a:off x="498475" y="1390650"/>
            <a:ext cx="14795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900" b="1">
                <a:solidFill>
                  <a:srgbClr val="4C4C4C"/>
                </a:solidFill>
                <a:latin typeface="Arial Black" panose="020B0A04020102020204" pitchFamily="34" charset="0"/>
              </a:rPr>
              <a:t>www.dailynews.com</a:t>
            </a:r>
          </a:p>
        </p:txBody>
      </p:sp>
      <p:sp>
        <p:nvSpPr>
          <p:cNvPr id="3081" name="Text Box 12"/>
          <p:cNvSpPr txBox="1">
            <a:spLocks noChangeArrowheads="1"/>
          </p:cNvSpPr>
          <p:nvPr/>
        </p:nvSpPr>
        <p:spPr bwMode="auto">
          <a:xfrm>
            <a:off x="2239963" y="1382713"/>
            <a:ext cx="88357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000" b="1" dirty="0" smtClean="0">
                <a:solidFill>
                  <a:srgbClr val="4C4C4C"/>
                </a:solidFill>
                <a:latin typeface="Arial Black" panose="020B0A04020102020204" pitchFamily="34" charset="0"/>
              </a:rPr>
              <a:t>WSPAPER</a:t>
            </a:r>
            <a:endParaRPr lang="en-GB" altLang="en-US" sz="1000" b="1" dirty="0">
              <a:solidFill>
                <a:srgbClr val="4C4C4C"/>
              </a:solidFill>
              <a:latin typeface="Arial Black" panose="020B0A04020102020204" pitchFamily="34" charset="0"/>
            </a:endParaRPr>
          </a:p>
        </p:txBody>
      </p:sp>
      <p:sp>
        <p:nvSpPr>
          <p:cNvPr id="3082" name="Text Box 13"/>
          <p:cNvSpPr txBox="1">
            <a:spLocks noChangeArrowheads="1"/>
          </p:cNvSpPr>
          <p:nvPr/>
        </p:nvSpPr>
        <p:spPr bwMode="auto">
          <a:xfrm>
            <a:off x="5464175" y="1390650"/>
            <a:ext cx="9525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900" b="1">
                <a:solidFill>
                  <a:srgbClr val="4C4C4C"/>
                </a:solidFill>
                <a:latin typeface="Arial Black" panose="020B0A04020102020204" pitchFamily="34" charset="0"/>
              </a:rPr>
              <a:t>- Since 1879</a:t>
            </a:r>
          </a:p>
        </p:txBody>
      </p:sp>
      <p:grpSp>
        <p:nvGrpSpPr>
          <p:cNvPr id="3083" name="Group 18"/>
          <p:cNvGrpSpPr>
            <a:grpSpLocks/>
          </p:cNvGrpSpPr>
          <p:nvPr/>
        </p:nvGrpSpPr>
        <p:grpSpPr bwMode="auto">
          <a:xfrm>
            <a:off x="441325" y="2613025"/>
            <a:ext cx="2773363" cy="2670175"/>
            <a:chOff x="432" y="1920"/>
            <a:chExt cx="2352" cy="2265"/>
          </a:xfrm>
        </p:grpSpPr>
        <p:sp>
          <p:nvSpPr>
            <p:cNvPr id="3088" name="Rectangle 16"/>
            <p:cNvSpPr>
              <a:spLocks noChangeArrowheads="1"/>
            </p:cNvSpPr>
            <p:nvPr/>
          </p:nvSpPr>
          <p:spPr bwMode="auto">
            <a:xfrm>
              <a:off x="432" y="1920"/>
              <a:ext cx="2352" cy="2256"/>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3089" name="Picture 17"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 y="2008"/>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4" name="Line 19"/>
          <p:cNvSpPr>
            <a:spLocks noChangeShapeType="1"/>
          </p:cNvSpPr>
          <p:nvPr/>
        </p:nvSpPr>
        <p:spPr bwMode="auto">
          <a:xfrm>
            <a:off x="293688" y="5414963"/>
            <a:ext cx="29511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085" name="Rectangle 20"/>
          <p:cNvSpPr>
            <a:spLocks noChangeArrowheads="1"/>
          </p:cNvSpPr>
          <p:nvPr/>
        </p:nvSpPr>
        <p:spPr bwMode="auto">
          <a:xfrm>
            <a:off x="115888" y="5576888"/>
            <a:ext cx="3143250" cy="2090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3086" name="Rectangle 21"/>
          <p:cNvSpPr>
            <a:spLocks noChangeArrowheads="1"/>
          </p:cNvSpPr>
          <p:nvPr/>
        </p:nvSpPr>
        <p:spPr bwMode="auto">
          <a:xfrm>
            <a:off x="368300" y="6019800"/>
            <a:ext cx="2790825" cy="328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a:t>
            </a:r>
            <a:r>
              <a:rPr lang="en-US" altLang="en-US" sz="1200">
                <a:latin typeface="Arial" panose="020B0604020202020204" pitchFamily="34" charset="0"/>
              </a:rPr>
              <a:t> </a:t>
            </a:r>
          </a:p>
        </p:txBody>
      </p:sp>
      <p:sp>
        <p:nvSpPr>
          <p:cNvPr id="3087" name="Line 22"/>
          <p:cNvSpPr>
            <a:spLocks noChangeShapeType="1"/>
          </p:cNvSpPr>
          <p:nvPr/>
        </p:nvSpPr>
        <p:spPr bwMode="auto">
          <a:xfrm>
            <a:off x="3244850" y="5421313"/>
            <a:ext cx="0" cy="3959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3" descr="newspaper-portrait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p:cNvSpPr txBox="1">
            <a:spLocks noChangeArrowheads="1"/>
          </p:cNvSpPr>
          <p:nvPr/>
        </p:nvSpPr>
        <p:spPr bwMode="auto">
          <a:xfrm>
            <a:off x="620713" y="1878013"/>
            <a:ext cx="57245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800" b="1">
                <a:solidFill>
                  <a:srgbClr val="4C4C4C"/>
                </a:solidFill>
              </a:rPr>
              <a:t>INSERT YOUR HEADLINE HERE</a:t>
            </a:r>
            <a:endParaRPr lang="en-US" altLang="en-US" sz="2800" b="1"/>
          </a:p>
        </p:txBody>
      </p:sp>
      <p:sp>
        <p:nvSpPr>
          <p:cNvPr id="7172" name="Text Box 5"/>
          <p:cNvSpPr txBox="1">
            <a:spLocks noChangeArrowheads="1"/>
          </p:cNvSpPr>
          <p:nvPr/>
        </p:nvSpPr>
        <p:spPr bwMode="auto">
          <a:xfrm>
            <a:off x="3568700" y="2519363"/>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7173" name="Text Box 6"/>
          <p:cNvSpPr txBox="1">
            <a:spLocks noChangeArrowheads="1"/>
          </p:cNvSpPr>
          <p:nvPr/>
        </p:nvSpPr>
        <p:spPr bwMode="auto">
          <a:xfrm>
            <a:off x="3454400" y="2519363"/>
            <a:ext cx="1600200" cy="465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rPr>
              <a:t>Lorem ipsum</a:t>
            </a:r>
            <a:r>
              <a:rPr lang="en-US" altLang="en-US" sz="1200">
                <a:solidFill>
                  <a:srgbClr val="4C4C4C"/>
                </a:solidFill>
              </a:rPr>
              <a:t> </a:t>
            </a:r>
          </a:p>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t>
            </a:r>
            <a:endParaRPr lang="en-US" altLang="en-US" b="1">
              <a:solidFill>
                <a:srgbClr val="4383B4"/>
              </a:solidFill>
              <a:latin typeface="Arial" panose="020B0604020202020204" pitchFamily="34" charset="0"/>
            </a:endParaRPr>
          </a:p>
        </p:txBody>
      </p:sp>
      <p:sp>
        <p:nvSpPr>
          <p:cNvPr id="7174" name="Text Box 7"/>
          <p:cNvSpPr txBox="1">
            <a:spLocks noChangeArrowheads="1"/>
          </p:cNvSpPr>
          <p:nvPr/>
        </p:nvSpPr>
        <p:spPr bwMode="auto">
          <a:xfrm>
            <a:off x="4997450" y="2613025"/>
            <a:ext cx="1600200" cy="4383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sp>
        <p:nvSpPr>
          <p:cNvPr id="7175" name="Text Box 10"/>
          <p:cNvSpPr txBox="1">
            <a:spLocks noChangeArrowheads="1"/>
          </p:cNvSpPr>
          <p:nvPr/>
        </p:nvSpPr>
        <p:spPr bwMode="auto">
          <a:xfrm>
            <a:off x="1789113" y="787400"/>
            <a:ext cx="3194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b="1" dirty="0">
                <a:solidFill>
                  <a:srgbClr val="1C1C1C"/>
                </a:solidFill>
                <a:latin typeface="Castellar" panose="020A0402060406010301" pitchFamily="18" charset="0"/>
              </a:rPr>
              <a:t>YOUR TITLE HERE</a:t>
            </a:r>
          </a:p>
        </p:txBody>
      </p:sp>
      <p:sp>
        <p:nvSpPr>
          <p:cNvPr id="7176" name="Text Box 11"/>
          <p:cNvSpPr txBox="1">
            <a:spLocks noChangeArrowheads="1"/>
          </p:cNvSpPr>
          <p:nvPr/>
        </p:nvSpPr>
        <p:spPr bwMode="auto">
          <a:xfrm>
            <a:off x="1992313" y="1377950"/>
            <a:ext cx="2709862"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b="1">
                <a:solidFill>
                  <a:srgbClr val="4C4C4C"/>
                </a:solidFill>
              </a:rPr>
              <a:t>YOUR CATCH PHRASE HERE</a:t>
            </a:r>
          </a:p>
        </p:txBody>
      </p:sp>
      <p:sp>
        <p:nvSpPr>
          <p:cNvPr id="7177" name="Text Box 12"/>
          <p:cNvSpPr txBox="1">
            <a:spLocks noChangeArrowheads="1"/>
          </p:cNvSpPr>
          <p:nvPr/>
        </p:nvSpPr>
        <p:spPr bwMode="auto">
          <a:xfrm>
            <a:off x="5475288" y="1408113"/>
            <a:ext cx="833437"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000" b="1">
                <a:solidFill>
                  <a:srgbClr val="4C4C4C"/>
                </a:solidFill>
              </a:rPr>
              <a:t>- Since 1802</a:t>
            </a:r>
          </a:p>
        </p:txBody>
      </p:sp>
      <p:grpSp>
        <p:nvGrpSpPr>
          <p:cNvPr id="7178" name="Group 16"/>
          <p:cNvGrpSpPr>
            <a:grpSpLocks/>
          </p:cNvGrpSpPr>
          <p:nvPr/>
        </p:nvGrpSpPr>
        <p:grpSpPr bwMode="auto">
          <a:xfrm>
            <a:off x="549275" y="2649538"/>
            <a:ext cx="2678113" cy="2192337"/>
            <a:chOff x="360" y="2669"/>
            <a:chExt cx="2352" cy="2265"/>
          </a:xfrm>
        </p:grpSpPr>
        <p:sp>
          <p:nvSpPr>
            <p:cNvPr id="7184" name="Rectangle 14"/>
            <p:cNvSpPr>
              <a:spLocks noChangeArrowheads="1"/>
            </p:cNvSpPr>
            <p:nvPr/>
          </p:nvSpPr>
          <p:spPr bwMode="auto">
            <a:xfrm>
              <a:off x="360" y="2669"/>
              <a:ext cx="2352" cy="2256"/>
            </a:xfrm>
            <a:prstGeom prst="rect">
              <a:avLst/>
            </a:prstGeom>
            <a:solidFill>
              <a:srgbClr val="CFC6A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7185" name="Picture 15"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 y="2757"/>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9" name="Line 17"/>
          <p:cNvSpPr>
            <a:spLocks noChangeShapeType="1"/>
          </p:cNvSpPr>
          <p:nvPr/>
        </p:nvSpPr>
        <p:spPr bwMode="auto">
          <a:xfrm>
            <a:off x="317500" y="5024438"/>
            <a:ext cx="3028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180" name="Rectangle 18"/>
          <p:cNvSpPr>
            <a:spLocks noChangeArrowheads="1"/>
          </p:cNvSpPr>
          <p:nvPr/>
        </p:nvSpPr>
        <p:spPr bwMode="auto">
          <a:xfrm>
            <a:off x="260350" y="5133975"/>
            <a:ext cx="3143250" cy="2090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7181" name="Rectangle 19"/>
          <p:cNvSpPr>
            <a:spLocks noChangeArrowheads="1"/>
          </p:cNvSpPr>
          <p:nvPr/>
        </p:nvSpPr>
        <p:spPr bwMode="auto">
          <a:xfrm>
            <a:off x="311150" y="5576888"/>
            <a:ext cx="2971800" cy="4202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In libris graecis appetere mea. At vim odio lorem omnes, pri id iuvaret partiendo. Vivendo menandri et sed. Lorem volumus blandit cu has.Sit cu alia porro fuisset. </a:t>
            </a:r>
          </a:p>
          <a:p>
            <a:r>
              <a:rPr lang="en-US" altLang="en-US" sz="1200">
                <a:solidFill>
                  <a:srgbClr val="4C4C4C"/>
                </a:solidFill>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p:txBody>
      </p:sp>
      <p:sp>
        <p:nvSpPr>
          <p:cNvPr id="7182" name="Rectangle 21"/>
          <p:cNvSpPr>
            <a:spLocks noChangeArrowheads="1"/>
          </p:cNvSpPr>
          <p:nvPr/>
        </p:nvSpPr>
        <p:spPr bwMode="auto">
          <a:xfrm flipH="1">
            <a:off x="3573463" y="7332663"/>
            <a:ext cx="2678112" cy="21844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7183" name="Picture 22" descr="shado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6975" y="7418388"/>
            <a:ext cx="2273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6" descr="newspaper-portrait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179388" y="2036763"/>
            <a:ext cx="6450012" cy="1250950"/>
          </a:xfrm>
          <a:prstGeom prst="rect">
            <a:avLst/>
          </a:prstGeom>
          <a:solidFill>
            <a:srgbClr val="4C4C4C"/>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800" b="1">
                <a:solidFill>
                  <a:schemeClr val="bg1"/>
                </a:solidFill>
                <a:latin typeface="Arial Black" panose="020B0A04020102020204" pitchFamily="34" charset="0"/>
              </a:rPr>
              <a:t>INSERT YOUR HEADLINE HERE</a:t>
            </a:r>
            <a:endParaRPr lang="en-US" altLang="en-US" sz="4000" b="1"/>
          </a:p>
        </p:txBody>
      </p:sp>
      <p:sp>
        <p:nvSpPr>
          <p:cNvPr id="9220" name="Text Box 5"/>
          <p:cNvSpPr txBox="1">
            <a:spLocks noChangeArrowheads="1"/>
          </p:cNvSpPr>
          <p:nvPr/>
        </p:nvSpPr>
        <p:spPr bwMode="auto">
          <a:xfrm>
            <a:off x="3600450" y="2566988"/>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9221" name="Text Box 6"/>
          <p:cNvSpPr txBox="1">
            <a:spLocks noChangeArrowheads="1"/>
          </p:cNvSpPr>
          <p:nvPr/>
        </p:nvSpPr>
        <p:spPr bwMode="auto">
          <a:xfrm>
            <a:off x="3392488" y="3360738"/>
            <a:ext cx="1600200" cy="657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dirty="0">
                <a:solidFill>
                  <a:srgbClr val="4C4C4C"/>
                </a:solidFill>
                <a:latin typeface="Arial" panose="020B0604020202020204" pitchFamily="34" charset="0"/>
              </a:rPr>
              <a:t>Lorem ipsum</a:t>
            </a:r>
            <a:r>
              <a:rPr lang="en-US" altLang="en-US" sz="1200" dirty="0">
                <a:solidFill>
                  <a:srgbClr val="4C4C4C"/>
                </a:solidFill>
                <a:latin typeface="Arial" panose="020B0604020202020204" pitchFamily="34" charset="0"/>
              </a:rPr>
              <a:t> </a:t>
            </a:r>
          </a:p>
          <a:p>
            <a:pPr>
              <a:spcBef>
                <a:spcPct val="50000"/>
              </a:spcBef>
            </a:pPr>
            <a:r>
              <a:rPr lang="en-US" altLang="en-US" sz="1200" dirty="0">
                <a:solidFill>
                  <a:srgbClr val="4C4C4C"/>
                </a:solidFill>
                <a:latin typeface="Arial" panose="020B0604020202020204" pitchFamily="34" charset="0"/>
              </a:rPr>
              <a:t>In </a:t>
            </a:r>
            <a:r>
              <a:rPr lang="en-US" altLang="en-US" sz="1200" dirty="0" err="1">
                <a:solidFill>
                  <a:srgbClr val="4C4C4C"/>
                </a:solidFill>
                <a:latin typeface="Arial" panose="020B0604020202020204" pitchFamily="34" charset="0"/>
              </a:rPr>
              <a:t>libris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graecis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appetere</a:t>
            </a:r>
            <a:r>
              <a:rPr lang="en-US" altLang="en-US" sz="1200" dirty="0">
                <a:solidFill>
                  <a:srgbClr val="4C4C4C"/>
                </a:solidFill>
                <a:latin typeface="Arial" panose="020B0604020202020204" pitchFamily="34" charset="0"/>
              </a:rPr>
              <a:t> mea. At vim </a:t>
            </a:r>
            <a:r>
              <a:rPr lang="en-US" altLang="en-US" sz="1200" dirty="0" err="1">
                <a:solidFill>
                  <a:srgbClr val="4C4C4C"/>
                </a:solidFill>
                <a:latin typeface="Arial" panose="020B0604020202020204" pitchFamily="34" charset="0"/>
              </a:rPr>
              <a:t>odio</a:t>
            </a:r>
            <a:r>
              <a:rPr lang="en-US" altLang="en-US" sz="1200" dirty="0">
                <a:solidFill>
                  <a:srgbClr val="4C4C4C"/>
                </a:solidFill>
                <a:latin typeface="Arial" panose="020B0604020202020204" pitchFamily="34" charset="0"/>
              </a:rPr>
              <a:t> lorem </a:t>
            </a:r>
            <a:r>
              <a:rPr lang="en-US" altLang="en-US" sz="1200" dirty="0" err="1">
                <a:solidFill>
                  <a:srgbClr val="4C4C4C"/>
                </a:solidFill>
                <a:latin typeface="Arial" panose="020B0604020202020204" pitchFamily="34" charset="0"/>
              </a:rPr>
              <a:t>omnes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pri</a:t>
            </a:r>
            <a:r>
              <a:rPr lang="en-US" altLang="en-US" sz="1200" dirty="0">
                <a:solidFill>
                  <a:srgbClr val="4C4C4C"/>
                </a:solidFill>
                <a:latin typeface="Arial" panose="020B0604020202020204" pitchFamily="34" charset="0"/>
              </a:rPr>
              <a:t> id </a:t>
            </a:r>
            <a:r>
              <a:rPr lang="en-US" altLang="en-US" sz="1200" dirty="0" err="1">
                <a:solidFill>
                  <a:srgbClr val="4C4C4C"/>
                </a:solidFill>
                <a:latin typeface="Arial" panose="020B0604020202020204" pitchFamily="34" charset="0"/>
              </a:rPr>
              <a:t>iuvaret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partiendo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Vivendo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menandri</a:t>
            </a:r>
            <a:r>
              <a:rPr lang="en-US" altLang="en-US" sz="1200" dirty="0">
                <a:solidFill>
                  <a:srgbClr val="4C4C4C"/>
                </a:solidFill>
                <a:latin typeface="Arial" panose="020B0604020202020204" pitchFamily="34" charset="0"/>
              </a:rPr>
              <a:t> et sed. Lorem </a:t>
            </a:r>
            <a:r>
              <a:rPr lang="en-US" altLang="en-US" sz="1200" dirty="0" err="1">
                <a:solidFill>
                  <a:srgbClr val="4C4C4C"/>
                </a:solidFill>
                <a:latin typeface="Arial" panose="020B0604020202020204" pitchFamily="34" charset="0"/>
              </a:rPr>
              <a:t>volumus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blandit</a:t>
            </a:r>
            <a:r>
              <a:rPr lang="en-US" altLang="en-US" sz="1200" dirty="0">
                <a:solidFill>
                  <a:srgbClr val="4C4C4C"/>
                </a:solidFill>
                <a:latin typeface="Arial" panose="020B0604020202020204" pitchFamily="34" charset="0"/>
              </a:rPr>
              <a:t> cu </a:t>
            </a:r>
            <a:r>
              <a:rPr lang="en-US" altLang="en-US" sz="1200" dirty="0" err="1">
                <a:solidFill>
                  <a:srgbClr val="4C4C4C"/>
                </a:solidFill>
                <a:latin typeface="Arial" panose="020B0604020202020204" pitchFamily="34" charset="0"/>
              </a:rPr>
              <a:t>has.Sit</a:t>
            </a:r>
            <a:r>
              <a:rPr lang="en-US" altLang="en-US" sz="1200" dirty="0">
                <a:solidFill>
                  <a:srgbClr val="4C4C4C"/>
                </a:solidFill>
                <a:latin typeface="Arial" panose="020B0604020202020204" pitchFamily="34" charset="0"/>
              </a:rPr>
              <a:t> cu alia </a:t>
            </a:r>
            <a:r>
              <a:rPr lang="en-US" altLang="en-US" sz="1200" dirty="0" err="1">
                <a:solidFill>
                  <a:srgbClr val="4C4C4C"/>
                </a:solidFill>
                <a:latin typeface="Arial" panose="020B0604020202020204" pitchFamily="34" charset="0"/>
              </a:rPr>
              <a:t>porro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fuisset</a:t>
            </a:r>
            <a:r>
              <a:rPr lang="en-US" altLang="en-US" sz="1200" dirty="0">
                <a:solidFill>
                  <a:srgbClr val="4C4C4C"/>
                </a:solidFill>
                <a:latin typeface="Arial" panose="020B0604020202020204" pitchFamily="34" charset="0"/>
              </a:rPr>
              <a:t>.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Mei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ubique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altera</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senserit</a:t>
            </a:r>
            <a:r>
              <a:rPr lang="en-US" altLang="en-US" sz="1200" dirty="0">
                <a:solidFill>
                  <a:srgbClr val="4C4C4C"/>
                </a:solidFill>
                <a:latin typeface="Arial" panose="020B0604020202020204" pitchFamily="34" charset="0"/>
              </a:rPr>
              <a:t>, consul </a:t>
            </a:r>
            <a:r>
              <a:rPr lang="en-US" altLang="en-US" sz="1200" dirty="0" err="1">
                <a:solidFill>
                  <a:srgbClr val="4C4C4C"/>
                </a:solidFill>
                <a:latin typeface="Arial" panose="020B0604020202020204" pitchFamily="34" charset="0"/>
              </a:rPr>
              <a:t>eripuit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accusata</a:t>
            </a:r>
            <a:r>
              <a:rPr lang="en-US" altLang="en-US" sz="1200" dirty="0">
                <a:solidFill>
                  <a:srgbClr val="4C4C4C"/>
                </a:solidFill>
                <a:latin typeface="Arial" panose="020B0604020202020204" pitchFamily="34" charset="0"/>
              </a:rPr>
              <a:t> has ne.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Mei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ubique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altera</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senserit</a:t>
            </a:r>
            <a:r>
              <a:rPr lang="en-US" altLang="en-US" sz="1200" dirty="0">
                <a:solidFill>
                  <a:srgbClr val="4C4C4C"/>
                </a:solidFill>
                <a:latin typeface="Arial" panose="020B0604020202020204" pitchFamily="34" charset="0"/>
              </a:rPr>
              <a:t>, consul </a:t>
            </a:r>
            <a:r>
              <a:rPr lang="en-US" altLang="en-US" sz="1200" dirty="0" err="1">
                <a:solidFill>
                  <a:srgbClr val="4C4C4C"/>
                </a:solidFill>
                <a:latin typeface="Arial" panose="020B0604020202020204" pitchFamily="34" charset="0"/>
              </a:rPr>
              <a:t>eripuit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accusata</a:t>
            </a:r>
            <a:r>
              <a:rPr lang="en-US" altLang="en-US" sz="1200" dirty="0">
                <a:solidFill>
                  <a:srgbClr val="4C4C4C"/>
                </a:solidFill>
                <a:latin typeface="Arial" panose="020B0604020202020204" pitchFamily="34" charset="0"/>
              </a:rPr>
              <a:t> has ne. </a:t>
            </a:r>
          </a:p>
          <a:p>
            <a:pPr>
              <a:spcBef>
                <a:spcPct val="50000"/>
              </a:spcBef>
            </a:pPr>
            <a:endParaRPr lang="en-US" altLang="en-US" b="1" dirty="0">
              <a:solidFill>
                <a:srgbClr val="4383B4"/>
              </a:solidFill>
              <a:latin typeface="Arial" panose="020B0604020202020204" pitchFamily="34" charset="0"/>
            </a:endParaRPr>
          </a:p>
        </p:txBody>
      </p:sp>
      <p:sp>
        <p:nvSpPr>
          <p:cNvPr id="9222" name="Text Box 7"/>
          <p:cNvSpPr txBox="1">
            <a:spLocks noChangeArrowheads="1"/>
          </p:cNvSpPr>
          <p:nvPr/>
        </p:nvSpPr>
        <p:spPr bwMode="auto">
          <a:xfrm>
            <a:off x="4992688" y="3470275"/>
            <a:ext cx="1600200" cy="6027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r>
              <a:rPr lang="pt-BR"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endParaRPr lang="en-US" altLang="en-US" sz="1200">
              <a:solidFill>
                <a:srgbClr val="4C4C4C"/>
              </a:solidFill>
            </a:endParaRPr>
          </a:p>
        </p:txBody>
      </p:sp>
      <p:sp>
        <p:nvSpPr>
          <p:cNvPr id="9223" name="Text Box 11"/>
          <p:cNvSpPr txBox="1">
            <a:spLocks noChangeArrowheads="1"/>
          </p:cNvSpPr>
          <p:nvPr/>
        </p:nvSpPr>
        <p:spPr bwMode="auto">
          <a:xfrm>
            <a:off x="174625" y="1604963"/>
            <a:ext cx="25479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a:solidFill>
                  <a:srgbClr val="4C4C4C"/>
                </a:solidFill>
                <a:latin typeface="Arial" panose="020B0604020202020204" pitchFamily="34" charset="0"/>
              </a:rPr>
              <a:t>CELEBRITY NEWS AND GOSSIP</a:t>
            </a:r>
          </a:p>
        </p:txBody>
      </p:sp>
      <p:sp>
        <p:nvSpPr>
          <p:cNvPr id="9224" name="Text Box 12"/>
          <p:cNvSpPr txBox="1">
            <a:spLocks noChangeArrowheads="1"/>
          </p:cNvSpPr>
          <p:nvPr/>
        </p:nvSpPr>
        <p:spPr bwMode="auto">
          <a:xfrm>
            <a:off x="5103813" y="1604963"/>
            <a:ext cx="1768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a:solidFill>
                  <a:srgbClr val="4C4C4C"/>
                </a:solidFill>
                <a:latin typeface="Arial" panose="020B0604020202020204" pitchFamily="34" charset="0"/>
              </a:rPr>
              <a:t>WORLD EXCLUSIVES</a:t>
            </a:r>
          </a:p>
        </p:txBody>
      </p:sp>
      <p:sp>
        <p:nvSpPr>
          <p:cNvPr id="9225" name="Text Box 13"/>
          <p:cNvSpPr txBox="1">
            <a:spLocks noChangeArrowheads="1"/>
          </p:cNvSpPr>
          <p:nvPr/>
        </p:nvSpPr>
        <p:spPr bwMode="auto">
          <a:xfrm>
            <a:off x="215900" y="344488"/>
            <a:ext cx="600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800" i="1">
                <a:solidFill>
                  <a:schemeClr val="bg1"/>
                </a:solidFill>
                <a:latin typeface="Tahoma" panose="020B0604030504040204" pitchFamily="34" charset="0"/>
              </a:rPr>
              <a:t>THE</a:t>
            </a:r>
          </a:p>
        </p:txBody>
      </p:sp>
      <p:sp>
        <p:nvSpPr>
          <p:cNvPr id="9226" name="Text Box 14"/>
          <p:cNvSpPr txBox="1">
            <a:spLocks noChangeArrowheads="1"/>
          </p:cNvSpPr>
          <p:nvPr/>
        </p:nvSpPr>
        <p:spPr bwMode="auto">
          <a:xfrm>
            <a:off x="225425" y="452438"/>
            <a:ext cx="5327650"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7100" b="1" dirty="0">
                <a:solidFill>
                  <a:schemeClr val="bg1"/>
                </a:solidFill>
                <a:latin typeface="Tahoma" panose="020B0604030504040204" pitchFamily="34" charset="0"/>
              </a:rPr>
              <a:t>SUN SHINE</a:t>
            </a:r>
          </a:p>
        </p:txBody>
      </p:sp>
      <p:grpSp>
        <p:nvGrpSpPr>
          <p:cNvPr id="9227" name="Group 19"/>
          <p:cNvGrpSpPr>
            <a:grpSpLocks/>
          </p:cNvGrpSpPr>
          <p:nvPr/>
        </p:nvGrpSpPr>
        <p:grpSpPr bwMode="auto">
          <a:xfrm>
            <a:off x="222250" y="3440113"/>
            <a:ext cx="2928938" cy="2947987"/>
            <a:chOff x="247" y="3259"/>
            <a:chExt cx="2352" cy="2265"/>
          </a:xfrm>
        </p:grpSpPr>
        <p:sp>
          <p:nvSpPr>
            <p:cNvPr id="9232" name="Rectangle 17"/>
            <p:cNvSpPr>
              <a:spLocks noChangeArrowheads="1"/>
            </p:cNvSpPr>
            <p:nvPr/>
          </p:nvSpPr>
          <p:spPr bwMode="auto">
            <a:xfrm>
              <a:off x="247" y="3259"/>
              <a:ext cx="2352" cy="2256"/>
            </a:xfrm>
            <a:prstGeom prst="rect">
              <a:avLst/>
            </a:prstGeom>
            <a:solidFill>
              <a:srgbClr val="CFC6A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9233" name="Picture 1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 y="3347"/>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8" name="Line 20"/>
          <p:cNvSpPr>
            <a:spLocks noChangeShapeType="1"/>
          </p:cNvSpPr>
          <p:nvPr/>
        </p:nvSpPr>
        <p:spPr bwMode="auto">
          <a:xfrm>
            <a:off x="322263" y="6669088"/>
            <a:ext cx="273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9" name="Rectangle 21"/>
          <p:cNvSpPr>
            <a:spLocks noChangeArrowheads="1"/>
          </p:cNvSpPr>
          <p:nvPr/>
        </p:nvSpPr>
        <p:spPr bwMode="auto">
          <a:xfrm>
            <a:off x="115888" y="6778625"/>
            <a:ext cx="3143250" cy="2090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9230" name="Rectangle 22"/>
          <p:cNvSpPr>
            <a:spLocks noChangeArrowheads="1"/>
          </p:cNvSpPr>
          <p:nvPr/>
        </p:nvSpPr>
        <p:spPr bwMode="auto">
          <a:xfrm>
            <a:off x="260350" y="7221538"/>
            <a:ext cx="2971800"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dirty="0">
                <a:solidFill>
                  <a:srgbClr val="4C4C4C"/>
                </a:solidFill>
                <a:latin typeface="Arial" panose="020B0604020202020204" pitchFamily="34" charset="0"/>
              </a:rPr>
              <a:t>In </a:t>
            </a:r>
            <a:r>
              <a:rPr lang="en-US" altLang="en-US" sz="1200" dirty="0" err="1">
                <a:solidFill>
                  <a:srgbClr val="4C4C4C"/>
                </a:solidFill>
                <a:latin typeface="Arial" panose="020B0604020202020204" pitchFamily="34" charset="0"/>
              </a:rPr>
              <a:t>libris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graecis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appetere</a:t>
            </a:r>
            <a:r>
              <a:rPr lang="en-US" altLang="en-US" sz="1200" dirty="0">
                <a:solidFill>
                  <a:srgbClr val="4C4C4C"/>
                </a:solidFill>
                <a:latin typeface="Arial" panose="020B0604020202020204" pitchFamily="34" charset="0"/>
              </a:rPr>
              <a:t> mea. At vim </a:t>
            </a:r>
            <a:r>
              <a:rPr lang="en-US" altLang="en-US" sz="1200" dirty="0" err="1">
                <a:solidFill>
                  <a:srgbClr val="4C4C4C"/>
                </a:solidFill>
                <a:latin typeface="Arial" panose="020B0604020202020204" pitchFamily="34" charset="0"/>
              </a:rPr>
              <a:t>odio</a:t>
            </a:r>
            <a:r>
              <a:rPr lang="en-US" altLang="en-US" sz="1200" dirty="0">
                <a:solidFill>
                  <a:srgbClr val="4C4C4C"/>
                </a:solidFill>
                <a:latin typeface="Arial" panose="020B0604020202020204" pitchFamily="34" charset="0"/>
              </a:rPr>
              <a:t> lorem </a:t>
            </a:r>
            <a:r>
              <a:rPr lang="en-US" altLang="en-US" sz="1200" dirty="0" err="1">
                <a:solidFill>
                  <a:srgbClr val="4C4C4C"/>
                </a:solidFill>
                <a:latin typeface="Arial" panose="020B0604020202020204" pitchFamily="34" charset="0"/>
              </a:rPr>
              <a:t>omnes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pri</a:t>
            </a:r>
            <a:r>
              <a:rPr lang="en-US" altLang="en-US" sz="1200" dirty="0">
                <a:solidFill>
                  <a:srgbClr val="4C4C4C"/>
                </a:solidFill>
                <a:latin typeface="Arial" panose="020B0604020202020204" pitchFamily="34" charset="0"/>
              </a:rPr>
              <a:t> id </a:t>
            </a:r>
            <a:r>
              <a:rPr lang="en-US" altLang="en-US" sz="1200" dirty="0" err="1">
                <a:solidFill>
                  <a:srgbClr val="4C4C4C"/>
                </a:solidFill>
                <a:latin typeface="Arial" panose="020B0604020202020204" pitchFamily="34" charset="0"/>
              </a:rPr>
              <a:t>iuvaret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partiendo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Vivendo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menandri</a:t>
            </a:r>
            <a:r>
              <a:rPr lang="en-US" altLang="en-US" sz="1200" dirty="0">
                <a:solidFill>
                  <a:srgbClr val="4C4C4C"/>
                </a:solidFill>
                <a:latin typeface="Arial" panose="020B0604020202020204" pitchFamily="34" charset="0"/>
              </a:rPr>
              <a:t> et sed. Lorem </a:t>
            </a:r>
            <a:r>
              <a:rPr lang="en-US" altLang="en-US" sz="1200" dirty="0" err="1">
                <a:solidFill>
                  <a:srgbClr val="4C4C4C"/>
                </a:solidFill>
                <a:latin typeface="Arial" panose="020B0604020202020204" pitchFamily="34" charset="0"/>
              </a:rPr>
              <a:t>volumus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blandit</a:t>
            </a:r>
            <a:r>
              <a:rPr lang="en-US" altLang="en-US" sz="1200" dirty="0">
                <a:solidFill>
                  <a:srgbClr val="4C4C4C"/>
                </a:solidFill>
                <a:latin typeface="Arial" panose="020B0604020202020204" pitchFamily="34" charset="0"/>
              </a:rPr>
              <a:t> cu </a:t>
            </a:r>
            <a:r>
              <a:rPr lang="en-US" altLang="en-US" sz="1200" dirty="0" err="1">
                <a:solidFill>
                  <a:srgbClr val="4C4C4C"/>
                </a:solidFill>
                <a:latin typeface="Arial" panose="020B0604020202020204" pitchFamily="34" charset="0"/>
              </a:rPr>
              <a:t>has.Sit</a:t>
            </a:r>
            <a:r>
              <a:rPr lang="en-US" altLang="en-US" sz="1200" dirty="0">
                <a:solidFill>
                  <a:srgbClr val="4C4C4C"/>
                </a:solidFill>
                <a:latin typeface="Arial" panose="020B0604020202020204" pitchFamily="34" charset="0"/>
              </a:rPr>
              <a:t> cu alia </a:t>
            </a:r>
            <a:r>
              <a:rPr lang="en-US" altLang="en-US" sz="1200" dirty="0" err="1">
                <a:solidFill>
                  <a:srgbClr val="4C4C4C"/>
                </a:solidFill>
                <a:latin typeface="Arial" panose="020B0604020202020204" pitchFamily="34" charset="0"/>
              </a:rPr>
              <a:t>porro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fuisset</a:t>
            </a:r>
            <a:r>
              <a:rPr lang="en-US" altLang="en-US" sz="1200" dirty="0">
                <a:solidFill>
                  <a:srgbClr val="4C4C4C"/>
                </a:solidFill>
                <a:latin typeface="Arial" panose="020B0604020202020204" pitchFamily="34" charset="0"/>
              </a:rPr>
              <a:t>.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Mei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ubique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altera</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senserit</a:t>
            </a:r>
            <a:r>
              <a:rPr lang="en-US" altLang="en-US" sz="1200" dirty="0">
                <a:solidFill>
                  <a:srgbClr val="4C4C4C"/>
                </a:solidFill>
                <a:latin typeface="Arial" panose="020B0604020202020204" pitchFamily="34" charset="0"/>
              </a:rPr>
              <a:t>, consul </a:t>
            </a:r>
            <a:r>
              <a:rPr lang="en-US" altLang="en-US" sz="1200" dirty="0" err="1">
                <a:solidFill>
                  <a:srgbClr val="4C4C4C"/>
                </a:solidFill>
                <a:latin typeface="Arial" panose="020B0604020202020204" pitchFamily="34" charset="0"/>
              </a:rPr>
              <a:t>eripuit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accusata</a:t>
            </a:r>
            <a:r>
              <a:rPr lang="en-US" altLang="en-US" sz="1200" dirty="0">
                <a:solidFill>
                  <a:srgbClr val="4C4C4C"/>
                </a:solidFill>
                <a:latin typeface="Arial" panose="020B0604020202020204" pitchFamily="34" charset="0"/>
              </a:rPr>
              <a:t> has ne. </a:t>
            </a:r>
            <a:r>
              <a:rPr lang="en-US" altLang="en-US" sz="1200" dirty="0" err="1">
                <a:solidFill>
                  <a:srgbClr val="4C4C4C"/>
                </a:solidFill>
                <a:latin typeface="Arial" panose="020B0604020202020204" pitchFamily="34" charset="0"/>
              </a:rPr>
              <a:t>Ignota</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verterem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te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nam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cibo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causae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menandri</a:t>
            </a:r>
            <a:r>
              <a:rPr lang="en-US" altLang="en-US" sz="1200" dirty="0">
                <a:solidFill>
                  <a:srgbClr val="4C4C4C"/>
                </a:solidFill>
                <a:latin typeface="Arial" panose="020B0604020202020204" pitchFamily="34" charset="0"/>
              </a:rPr>
              <a:t> vim. </a:t>
            </a:r>
          </a:p>
        </p:txBody>
      </p:sp>
      <p:sp>
        <p:nvSpPr>
          <p:cNvPr id="9231" name="Line 23"/>
          <p:cNvSpPr>
            <a:spLocks noChangeShapeType="1"/>
          </p:cNvSpPr>
          <p:nvPr/>
        </p:nvSpPr>
        <p:spPr bwMode="auto">
          <a:xfrm flipH="1">
            <a:off x="3244850" y="7007225"/>
            <a:ext cx="0" cy="2159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4" descr="newspaper-portrait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Line 5"/>
          <p:cNvSpPr>
            <a:spLocks noChangeShapeType="1"/>
          </p:cNvSpPr>
          <p:nvPr/>
        </p:nvSpPr>
        <p:spPr bwMode="auto">
          <a:xfrm>
            <a:off x="228600" y="660400"/>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8" name="Line 6"/>
          <p:cNvSpPr>
            <a:spLocks noChangeShapeType="1"/>
          </p:cNvSpPr>
          <p:nvPr/>
        </p:nvSpPr>
        <p:spPr bwMode="auto">
          <a:xfrm>
            <a:off x="228600" y="715963"/>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9" name="Line 7"/>
          <p:cNvSpPr>
            <a:spLocks noChangeShapeType="1"/>
          </p:cNvSpPr>
          <p:nvPr/>
        </p:nvSpPr>
        <p:spPr bwMode="auto">
          <a:xfrm>
            <a:off x="228600" y="1541463"/>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0" name="Text Box 8"/>
          <p:cNvSpPr txBox="1">
            <a:spLocks noChangeArrowheads="1"/>
          </p:cNvSpPr>
          <p:nvPr/>
        </p:nvSpPr>
        <p:spPr bwMode="auto">
          <a:xfrm>
            <a:off x="5300663" y="920750"/>
            <a:ext cx="11842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4C4C4C"/>
                </a:solidFill>
                <a:latin typeface="Arial Black" panose="020B0A04020102020204" pitchFamily="34" charset="0"/>
              </a:rPr>
              <a:t>NEWS</a:t>
            </a:r>
            <a:endParaRPr lang="en-US" altLang="en-US"/>
          </a:p>
        </p:txBody>
      </p:sp>
      <p:sp>
        <p:nvSpPr>
          <p:cNvPr id="11271" name="Line 9"/>
          <p:cNvSpPr>
            <a:spLocks noChangeShapeType="1"/>
          </p:cNvSpPr>
          <p:nvPr/>
        </p:nvSpPr>
        <p:spPr bwMode="auto">
          <a:xfrm>
            <a:off x="3429000" y="1760538"/>
            <a:ext cx="0" cy="77057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2" name="Text Box 11"/>
          <p:cNvSpPr>
            <a:spLocks noGrp="1" noChangeArrowheads="1"/>
          </p:cNvSpPr>
          <p:nvPr>
            <p:ph type="title"/>
          </p:nvPr>
        </p:nvSpPr>
        <p:spPr>
          <a:xfrm>
            <a:off x="228600" y="1211263"/>
            <a:ext cx="3200400" cy="1760537"/>
          </a:xfrm>
          <a:noFill/>
        </p:spPr>
        <p:txBody>
          <a:bodyPr/>
          <a:lstStyle/>
          <a:p>
            <a:pPr algn="l">
              <a:spcBef>
                <a:spcPct val="50000"/>
              </a:spcBef>
            </a:pPr>
            <a:r>
              <a:rPr lang="en-US" altLang="en-US" sz="3200" b="1" dirty="0" smtClean="0">
                <a:solidFill>
                  <a:srgbClr val="4C4C4C"/>
                </a:solidFill>
              </a:rPr>
              <a:t>ARTICLE HEADLINE</a:t>
            </a:r>
            <a:endParaRPr lang="en-US" altLang="en-US" sz="2400" dirty="0" smtClean="0">
              <a:solidFill>
                <a:srgbClr val="4C4C4C"/>
              </a:solidFill>
              <a:latin typeface="Times" panose="02020603050405020304" pitchFamily="18" charset="0"/>
            </a:endParaRPr>
          </a:p>
        </p:txBody>
      </p:sp>
      <p:sp>
        <p:nvSpPr>
          <p:cNvPr id="11273" name="Text Box 14"/>
          <p:cNvSpPr txBox="1">
            <a:spLocks noChangeArrowheads="1"/>
          </p:cNvSpPr>
          <p:nvPr/>
        </p:nvSpPr>
        <p:spPr bwMode="auto">
          <a:xfrm>
            <a:off x="3486150" y="1651000"/>
            <a:ext cx="1600200" cy="429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dirty="0">
                <a:solidFill>
                  <a:srgbClr val="4C4C4C"/>
                </a:solidFill>
                <a:latin typeface="Arial" panose="020B0604020202020204" pitchFamily="34" charset="0"/>
              </a:rPr>
              <a:t>WOW NEWS</a:t>
            </a:r>
            <a:r>
              <a:rPr lang="en-US" altLang="en-US" sz="1200" dirty="0">
                <a:solidFill>
                  <a:srgbClr val="4C4C4C"/>
                </a:solidFill>
                <a:latin typeface="Arial" panose="020B0604020202020204" pitchFamily="34" charset="0"/>
              </a:rPr>
              <a:t> </a:t>
            </a:r>
          </a:p>
          <a:p>
            <a:pPr>
              <a:spcBef>
                <a:spcPct val="50000"/>
              </a:spcBef>
            </a:pPr>
            <a:r>
              <a:rPr lang="en-US" altLang="en-US" sz="1200" dirty="0">
                <a:solidFill>
                  <a:srgbClr val="4C4C4C"/>
                </a:solidFill>
                <a:latin typeface="Arial" panose="020B0604020202020204" pitchFamily="34" charset="0"/>
              </a:rPr>
              <a:t>In </a:t>
            </a:r>
            <a:r>
              <a:rPr lang="en-US" altLang="en-US" sz="1200" dirty="0" err="1">
                <a:solidFill>
                  <a:srgbClr val="4C4C4C"/>
                </a:solidFill>
                <a:latin typeface="Arial" panose="020B0604020202020204" pitchFamily="34" charset="0"/>
              </a:rPr>
              <a:t>libris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graecis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appetere</a:t>
            </a:r>
            <a:r>
              <a:rPr lang="en-US" altLang="en-US" sz="1200" dirty="0">
                <a:solidFill>
                  <a:srgbClr val="4C4C4C"/>
                </a:solidFill>
                <a:latin typeface="Arial" panose="020B0604020202020204" pitchFamily="34" charset="0"/>
              </a:rPr>
              <a:t> mea. At vim </a:t>
            </a:r>
            <a:r>
              <a:rPr lang="en-US" altLang="en-US" sz="1200" dirty="0" err="1">
                <a:solidFill>
                  <a:srgbClr val="4C4C4C"/>
                </a:solidFill>
                <a:latin typeface="Arial" panose="020B0604020202020204" pitchFamily="34" charset="0"/>
              </a:rPr>
              <a:t>odio</a:t>
            </a:r>
            <a:r>
              <a:rPr lang="en-US" altLang="en-US" sz="1200" dirty="0">
                <a:solidFill>
                  <a:srgbClr val="4C4C4C"/>
                </a:solidFill>
                <a:latin typeface="Arial" panose="020B0604020202020204" pitchFamily="34" charset="0"/>
              </a:rPr>
              <a:t> lorem </a:t>
            </a:r>
            <a:r>
              <a:rPr lang="en-US" altLang="en-US" sz="1200" dirty="0" err="1">
                <a:solidFill>
                  <a:srgbClr val="4C4C4C"/>
                </a:solidFill>
                <a:latin typeface="Arial" panose="020B0604020202020204" pitchFamily="34" charset="0"/>
              </a:rPr>
              <a:t>omnes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pri</a:t>
            </a:r>
            <a:r>
              <a:rPr lang="en-US" altLang="en-US" sz="1200" dirty="0">
                <a:solidFill>
                  <a:srgbClr val="4C4C4C"/>
                </a:solidFill>
                <a:latin typeface="Arial" panose="020B0604020202020204" pitchFamily="34" charset="0"/>
              </a:rPr>
              <a:t> id </a:t>
            </a:r>
            <a:r>
              <a:rPr lang="en-US" altLang="en-US" sz="1200" dirty="0" err="1">
                <a:solidFill>
                  <a:srgbClr val="4C4C4C"/>
                </a:solidFill>
                <a:latin typeface="Arial" panose="020B0604020202020204" pitchFamily="34" charset="0"/>
              </a:rPr>
              <a:t>iuvaret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partiendo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Vivendo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menandri</a:t>
            </a:r>
            <a:r>
              <a:rPr lang="en-US" altLang="en-US" sz="1200" dirty="0">
                <a:solidFill>
                  <a:srgbClr val="4C4C4C"/>
                </a:solidFill>
                <a:latin typeface="Arial" panose="020B0604020202020204" pitchFamily="34" charset="0"/>
              </a:rPr>
              <a:t> et sed. Lorem </a:t>
            </a:r>
            <a:r>
              <a:rPr lang="en-US" altLang="en-US" sz="1200" dirty="0" err="1">
                <a:solidFill>
                  <a:srgbClr val="4C4C4C"/>
                </a:solidFill>
                <a:latin typeface="Arial" panose="020B0604020202020204" pitchFamily="34" charset="0"/>
              </a:rPr>
              <a:t>volumus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blandit</a:t>
            </a:r>
            <a:r>
              <a:rPr lang="en-US" altLang="en-US" sz="1200" dirty="0">
                <a:solidFill>
                  <a:srgbClr val="4C4C4C"/>
                </a:solidFill>
                <a:latin typeface="Arial" panose="020B0604020202020204" pitchFamily="34" charset="0"/>
              </a:rPr>
              <a:t> cu </a:t>
            </a:r>
            <a:r>
              <a:rPr lang="en-US" altLang="en-US" sz="1200" dirty="0" err="1">
                <a:solidFill>
                  <a:srgbClr val="4C4C4C"/>
                </a:solidFill>
                <a:latin typeface="Arial" panose="020B0604020202020204" pitchFamily="34" charset="0"/>
              </a:rPr>
              <a:t>has.Sit</a:t>
            </a:r>
            <a:r>
              <a:rPr lang="en-US" altLang="en-US" sz="1200" dirty="0">
                <a:solidFill>
                  <a:srgbClr val="4C4C4C"/>
                </a:solidFill>
                <a:latin typeface="Arial" panose="020B0604020202020204" pitchFamily="34" charset="0"/>
              </a:rPr>
              <a:t> cu alia </a:t>
            </a:r>
            <a:r>
              <a:rPr lang="en-US" altLang="en-US" sz="1200" dirty="0" err="1">
                <a:solidFill>
                  <a:srgbClr val="4C4C4C"/>
                </a:solidFill>
                <a:latin typeface="Arial" panose="020B0604020202020204" pitchFamily="34" charset="0"/>
              </a:rPr>
              <a:t>porro</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fuisset</a:t>
            </a:r>
            <a:r>
              <a:rPr lang="en-US" altLang="en-US" sz="1200" dirty="0">
                <a:solidFill>
                  <a:srgbClr val="4C4C4C"/>
                </a:solidFill>
                <a:latin typeface="Arial" panose="020B0604020202020204" pitchFamily="34" charset="0"/>
              </a:rPr>
              <a:t>. </a:t>
            </a:r>
          </a:p>
          <a:p>
            <a:pPr>
              <a:spcBef>
                <a:spcPct val="50000"/>
              </a:spcBef>
            </a:pPr>
            <a:r>
              <a:rPr lang="en-US" altLang="en-US" sz="1200" dirty="0" err="1">
                <a:solidFill>
                  <a:srgbClr val="4C4C4C"/>
                </a:solidFill>
                <a:latin typeface="Arial" panose="020B0604020202020204" pitchFamily="34" charset="0"/>
              </a:rPr>
              <a:t>Ea</a:t>
            </a:r>
            <a:r>
              <a:rPr lang="en-US" altLang="en-US" sz="1200" dirty="0">
                <a:solidFill>
                  <a:srgbClr val="4C4C4C"/>
                </a:solidFill>
                <a:latin typeface="Arial" panose="020B0604020202020204" pitchFamily="34" charset="0"/>
              </a:rPr>
              <a:t> pro </a:t>
            </a:r>
            <a:r>
              <a:rPr lang="en-US" altLang="en-US" sz="1200" dirty="0" err="1">
                <a:solidFill>
                  <a:srgbClr val="4C4C4C"/>
                </a:solidFill>
                <a:latin typeface="Arial" panose="020B0604020202020204" pitchFamily="34" charset="0"/>
              </a:rPr>
              <a:t>natum</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invidunt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repudiandae</a:t>
            </a:r>
            <a:r>
              <a:rPr lang="en-US" altLang="en-US" sz="1200" dirty="0">
                <a:solidFill>
                  <a:srgbClr val="4C4C4C"/>
                </a:solidFill>
                <a:latin typeface="Arial" panose="020B0604020202020204" pitchFamily="34" charset="0"/>
              </a:rPr>
              <a:t>, his et </a:t>
            </a:r>
            <a:r>
              <a:rPr lang="en-US" altLang="en-US" sz="1200" dirty="0" err="1">
                <a:solidFill>
                  <a:srgbClr val="4C4C4C"/>
                </a:solidFill>
                <a:latin typeface="Arial" panose="020B0604020202020204" pitchFamily="34" charset="0"/>
              </a:rPr>
              <a:t>facilisis</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vituperatoribus</a:t>
            </a:r>
            <a:r>
              <a:rPr lang="en-US" altLang="en-US" sz="1200" dirty="0">
                <a:solidFill>
                  <a:srgbClr val="4C4C4C"/>
                </a:solidFill>
                <a:latin typeface="Arial" panose="020B0604020202020204" pitchFamily="34" charset="0"/>
              </a:rPr>
              <a:t>. Mei </a:t>
            </a:r>
            <a:r>
              <a:rPr lang="en-US" altLang="en-US" sz="1200" dirty="0" err="1">
                <a:solidFill>
                  <a:srgbClr val="4C4C4C"/>
                </a:solidFill>
                <a:latin typeface="Arial" panose="020B0604020202020204" pitchFamily="34" charset="0"/>
              </a:rPr>
              <a:t>eu</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ubique</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altera</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senserit</a:t>
            </a:r>
            <a:r>
              <a:rPr lang="en-US" altLang="en-US" sz="1200" dirty="0">
                <a:solidFill>
                  <a:srgbClr val="4C4C4C"/>
                </a:solidFill>
                <a:latin typeface="Arial" panose="020B0604020202020204" pitchFamily="34" charset="0"/>
              </a:rPr>
              <a:t>, consul </a:t>
            </a:r>
            <a:r>
              <a:rPr lang="en-US" altLang="en-US" sz="1200" dirty="0" err="1">
                <a:solidFill>
                  <a:srgbClr val="4C4C4C"/>
                </a:solidFill>
                <a:latin typeface="Arial" panose="020B0604020202020204" pitchFamily="34" charset="0"/>
              </a:rPr>
              <a:t>eripuit</a:t>
            </a:r>
            <a:r>
              <a:rPr lang="en-US" altLang="en-US" sz="1200" dirty="0">
                <a:solidFill>
                  <a:srgbClr val="4C4C4C"/>
                </a:solidFill>
                <a:latin typeface="Arial" panose="020B0604020202020204" pitchFamily="34" charset="0"/>
              </a:rPr>
              <a:t> </a:t>
            </a:r>
            <a:r>
              <a:rPr lang="en-US" altLang="en-US" sz="1200" dirty="0" err="1">
                <a:solidFill>
                  <a:srgbClr val="4C4C4C"/>
                </a:solidFill>
                <a:latin typeface="Arial" panose="020B0604020202020204" pitchFamily="34" charset="0"/>
              </a:rPr>
              <a:t>accusata</a:t>
            </a:r>
            <a:r>
              <a:rPr lang="en-US" altLang="en-US" sz="1200" dirty="0">
                <a:solidFill>
                  <a:srgbClr val="4C4C4C"/>
                </a:solidFill>
                <a:latin typeface="Arial" panose="020B0604020202020204" pitchFamily="34" charset="0"/>
              </a:rPr>
              <a:t> has ne. </a:t>
            </a:r>
            <a:endParaRPr lang="en-US" altLang="en-US" b="1" dirty="0">
              <a:solidFill>
                <a:srgbClr val="4383B4"/>
              </a:solidFill>
              <a:latin typeface="Arial" panose="020B0604020202020204" pitchFamily="34" charset="0"/>
            </a:endParaRPr>
          </a:p>
        </p:txBody>
      </p:sp>
      <p:sp>
        <p:nvSpPr>
          <p:cNvPr id="11274" name="Text Box 15"/>
          <p:cNvSpPr txBox="1">
            <a:spLocks noChangeArrowheads="1"/>
          </p:cNvSpPr>
          <p:nvPr/>
        </p:nvSpPr>
        <p:spPr bwMode="auto">
          <a:xfrm>
            <a:off x="5086350" y="1760538"/>
            <a:ext cx="1600200" cy="4017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endParaRPr lang="en-US" altLang="en-US" sz="1200">
              <a:solidFill>
                <a:srgbClr val="4C4C4C"/>
              </a:solidFill>
            </a:endParaRPr>
          </a:p>
        </p:txBody>
      </p:sp>
      <p:sp>
        <p:nvSpPr>
          <p:cNvPr id="11275" name="Line 16"/>
          <p:cNvSpPr>
            <a:spLocks noChangeShapeType="1"/>
          </p:cNvSpPr>
          <p:nvPr/>
        </p:nvSpPr>
        <p:spPr bwMode="auto">
          <a:xfrm>
            <a:off x="3543300" y="6164263"/>
            <a:ext cx="3028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6" name="Rectangle 20"/>
          <p:cNvSpPr>
            <a:spLocks noGrp="1" noChangeArrowheads="1"/>
          </p:cNvSpPr>
          <p:nvPr>
            <p:ph type="body" idx="1"/>
          </p:nvPr>
        </p:nvSpPr>
        <p:spPr>
          <a:xfrm>
            <a:off x="3486150" y="6273800"/>
            <a:ext cx="3143250" cy="2090738"/>
          </a:xfrm>
          <a:noFill/>
        </p:spPr>
        <p:txBody>
          <a:bodyPr/>
          <a:lstStyle/>
          <a:p>
            <a:pPr>
              <a:spcBef>
                <a:spcPct val="0"/>
              </a:spcBef>
              <a:buFontTx/>
              <a:buNone/>
            </a:pPr>
            <a:r>
              <a:rPr lang="en-US" altLang="en-US" sz="2000" b="1" smtClean="0">
                <a:solidFill>
                  <a:srgbClr val="4C4C4C"/>
                </a:solidFill>
              </a:rPr>
              <a:t>ARTICLE HEADLINE</a:t>
            </a:r>
          </a:p>
        </p:txBody>
      </p:sp>
      <p:sp>
        <p:nvSpPr>
          <p:cNvPr id="11277" name="Rectangle 21"/>
          <p:cNvSpPr>
            <a:spLocks noChangeArrowheads="1"/>
          </p:cNvSpPr>
          <p:nvPr/>
        </p:nvSpPr>
        <p:spPr bwMode="auto">
          <a:xfrm>
            <a:off x="3536950" y="6716713"/>
            <a:ext cx="2971800"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p:txBody>
      </p:sp>
      <p:sp>
        <p:nvSpPr>
          <p:cNvPr id="11278" name="Text Box 22"/>
          <p:cNvSpPr txBox="1">
            <a:spLocks noChangeArrowheads="1"/>
          </p:cNvSpPr>
          <p:nvPr/>
        </p:nvSpPr>
        <p:spPr bwMode="auto">
          <a:xfrm>
            <a:off x="228600" y="881063"/>
            <a:ext cx="245745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4C4C4C"/>
                </a:solidFill>
                <a:latin typeface="Arial" panose="020B0604020202020204" pitchFamily="34" charset="0"/>
              </a:rPr>
              <a:t>Date today 00/00/00</a:t>
            </a:r>
            <a:endParaRPr lang="en-US" altLang="en-US" sz="1600"/>
          </a:p>
        </p:txBody>
      </p:sp>
      <p:sp>
        <p:nvSpPr>
          <p:cNvPr id="11279" name="Rectangle 23"/>
          <p:cNvSpPr>
            <a:spLocks noChangeArrowheads="1"/>
          </p:cNvSpPr>
          <p:nvPr/>
        </p:nvSpPr>
        <p:spPr bwMode="auto">
          <a:xfrm>
            <a:off x="333375" y="5708650"/>
            <a:ext cx="2971800" cy="127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endParaRPr lang="en-US" altLang="en-US" sz="1200">
              <a:solidFill>
                <a:srgbClr val="4C4C4C"/>
              </a:solidFill>
              <a:latin typeface="Arial" panose="020B0604020202020204" pitchFamily="34" charset="0"/>
            </a:endParaRPr>
          </a:p>
        </p:txBody>
      </p:sp>
      <p:grpSp>
        <p:nvGrpSpPr>
          <p:cNvPr id="11280" name="Group 27"/>
          <p:cNvGrpSpPr>
            <a:grpSpLocks/>
          </p:cNvGrpSpPr>
          <p:nvPr/>
        </p:nvGrpSpPr>
        <p:grpSpPr bwMode="auto">
          <a:xfrm>
            <a:off x="355600" y="2833688"/>
            <a:ext cx="2857500" cy="2767012"/>
            <a:chOff x="224" y="1785"/>
            <a:chExt cx="2352" cy="2265"/>
          </a:xfrm>
        </p:grpSpPr>
        <p:sp>
          <p:nvSpPr>
            <p:cNvPr id="11281" name="Rectangle 25"/>
            <p:cNvSpPr>
              <a:spLocks noChangeArrowheads="1"/>
            </p:cNvSpPr>
            <p:nvPr/>
          </p:nvSpPr>
          <p:spPr bwMode="auto">
            <a:xfrm>
              <a:off x="224" y="1785"/>
              <a:ext cx="2352" cy="2256"/>
            </a:xfrm>
            <a:prstGeom prst="rect">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11282" name="Picture 26"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 y="1873"/>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404813" y="1831975"/>
            <a:ext cx="6156325" cy="7697788"/>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13315"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3316" name="Text Box 4"/>
          <p:cNvSpPr txBox="1">
            <a:spLocks noChangeArrowheads="1"/>
          </p:cNvSpPr>
          <p:nvPr/>
        </p:nvSpPr>
        <p:spPr bwMode="auto">
          <a:xfrm>
            <a:off x="863600" y="2114550"/>
            <a:ext cx="52117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2000" b="1">
                <a:latin typeface="Arial" panose="020B0604020202020204" pitchFamily="34" charset="0"/>
                <a:cs typeface="Arial" panose="020B0604020202020204" pitchFamily="34" charset="0"/>
              </a:rPr>
              <a:t>You are free to use these templates for your personal and business presentations.</a:t>
            </a:r>
          </a:p>
        </p:txBody>
      </p:sp>
      <p:sp>
        <p:nvSpPr>
          <p:cNvPr id="13317" name="Text Box 5"/>
          <p:cNvSpPr txBox="1">
            <a:spLocks noChangeArrowheads="1"/>
          </p:cNvSpPr>
          <p:nvPr/>
        </p:nvSpPr>
        <p:spPr bwMode="auto">
          <a:xfrm>
            <a:off x="863600" y="4535488"/>
            <a:ext cx="2557463"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latin typeface="Arial" panose="020B0604020202020204" pitchFamily="34" charset="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latin typeface="Arial" panose="020B0604020202020204" pitchFamily="34" charset="0"/>
              <a:cs typeface="Arial" panose="020B0604020202020204" pitchFamily="34" charset="0"/>
            </a:endParaRPr>
          </a:p>
        </p:txBody>
      </p:sp>
      <p:sp>
        <p:nvSpPr>
          <p:cNvPr id="13318" name="Text Box 6"/>
          <p:cNvSpPr txBox="1">
            <a:spLocks noChangeArrowheads="1"/>
          </p:cNvSpPr>
          <p:nvPr/>
        </p:nvSpPr>
        <p:spPr bwMode="auto">
          <a:xfrm>
            <a:off x="3371850" y="4535488"/>
            <a:ext cx="2730500" cy="246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Don’t</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Pass off any of our created content as your own work</a:t>
            </a:r>
            <a:endParaRPr lang="en-US" altLang="en-US" sz="1400">
              <a:latin typeface="Arial" panose="020B0604020202020204" pitchFamily="34" charset="0"/>
              <a:cs typeface="Arial" panose="020B0604020202020204" pitchFamily="34" charset="0"/>
            </a:endParaRPr>
          </a:p>
        </p:txBody>
      </p:sp>
      <p:sp>
        <p:nvSpPr>
          <p:cNvPr id="13319" name="Text Box 7"/>
          <p:cNvSpPr txBox="1">
            <a:spLocks noChangeArrowheads="1"/>
          </p:cNvSpPr>
          <p:nvPr/>
        </p:nvSpPr>
        <p:spPr bwMode="auto">
          <a:xfrm>
            <a:off x="782638" y="7832725"/>
            <a:ext cx="5373687" cy="1190625"/>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panose="02020603050405020304" pitchFamily="18" charset="0"/>
                <a:ea typeface="MS PGothic" panose="020B0600070205080204" pitchFamily="34" charset="-128"/>
              </a:defRPr>
            </a:lvl1pPr>
            <a:lvl2pPr>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lvl="1" algn="ctr" eaLnBrk="1" hangingPunct="1">
              <a:lnSpc>
                <a:spcPct val="90000"/>
              </a:lnSpc>
              <a:spcBef>
                <a:spcPct val="20000"/>
              </a:spcBef>
              <a:buClr>
                <a:schemeClr val="accent1"/>
              </a:buClr>
            </a:pPr>
            <a:r>
              <a:rPr lang="en-GB" altLang="en-US" sz="2000" b="1">
                <a:latin typeface="Arial" panose="020B0604020202020204" pitchFamily="34" charset="0"/>
                <a:cs typeface="Arial" panose="020B0604020202020204" pitchFamily="34" charset="0"/>
              </a:rPr>
              <a:t>You can find many more free templates on the Presentation Magazine website </a:t>
            </a:r>
            <a:r>
              <a:rPr lang="en-GB" altLang="en-US" sz="2000" b="1">
                <a:latin typeface="Arial" panose="020B0604020202020204" pitchFamily="34" charset="0"/>
                <a:cs typeface="Arial" panose="020B0604020202020204" pitchFamily="34" charset="0"/>
                <a:hlinkClick r:id="rId3"/>
              </a:rPr>
              <a:t>www.presentationmagazine.com</a:t>
            </a:r>
            <a:r>
              <a:rPr lang="en-GB" altLang="en-US" sz="2000" b="1">
                <a:latin typeface="Arial" panose="020B0604020202020204" pitchFamily="34" charset="0"/>
                <a:cs typeface="Arial" panose="020B0604020202020204" pitchFamily="34" charset="0"/>
              </a:rPr>
              <a:t>  </a:t>
            </a:r>
            <a:endParaRPr lang="en-US" altLang="en-US" sz="2000" b="1">
              <a:latin typeface="Arial" panose="020B0604020202020204" pitchFamily="34" charset="0"/>
              <a:cs typeface="Arial" panose="020B0604020202020204" pitchFamily="34" charset="0"/>
            </a:endParaRPr>
          </a:p>
        </p:txBody>
      </p:sp>
      <p:sp>
        <p:nvSpPr>
          <p:cNvPr id="13320" name="Text Box 8"/>
          <p:cNvSpPr txBox="1">
            <a:spLocks noChangeArrowheads="1"/>
          </p:cNvSpPr>
          <p:nvPr/>
        </p:nvSpPr>
        <p:spPr bwMode="auto">
          <a:xfrm>
            <a:off x="863600" y="3409950"/>
            <a:ext cx="51943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1400">
                <a:latin typeface="Arial" panose="020B0604020202020204" pitchFamily="34" charset="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1291</Words>
  <Application>Microsoft Office PowerPoint</Application>
  <PresentationFormat>A4 Paper (210x297 mm)</PresentationFormat>
  <Paragraphs>81</Paragraphs>
  <Slides>5</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MS PGothic</vt:lpstr>
      <vt:lpstr>Arial</vt:lpstr>
      <vt:lpstr>Arial Black</vt:lpstr>
      <vt:lpstr>Castellar</vt:lpstr>
      <vt:lpstr>Tahoma</vt:lpstr>
      <vt:lpstr>Times</vt:lpstr>
      <vt:lpstr>Wingdings</vt:lpstr>
      <vt:lpstr>Blank Presentation</vt:lpstr>
      <vt:lpstr>PowerPoint Presentation</vt:lpstr>
      <vt:lpstr>PowerPoint Presentation</vt:lpstr>
      <vt:lpstr>PowerPoint Presentation</vt:lpstr>
      <vt:lpstr>ARTICLE HEADLINE</vt:lpstr>
      <vt:lpstr>Use of templates</vt:lpstr>
    </vt:vector>
  </TitlesOfParts>
  <Company>Presentation Magazine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Kois, Elizabeth</cp:lastModifiedBy>
  <cp:revision>20</cp:revision>
  <dcterms:created xsi:type="dcterms:W3CDTF">2007-10-10T08:29:48Z</dcterms:created>
  <dcterms:modified xsi:type="dcterms:W3CDTF">2018-03-13T14:09:08Z</dcterms:modified>
</cp:coreProperties>
</file>